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B785C5-6650-479C-B2FF-5F7B62C4C483}" v="3" dt="2023-06-14T10:51:41.3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gely Gál" userId="ff0c71ce-5dff-4377-9a39-be527295d129" providerId="ADAL" clId="{4DB785C5-6650-479C-B2FF-5F7B62C4C483}"/>
    <pc:docChg chg="undo custSel addSld delSld modSld">
      <pc:chgData name="Gergely Gál" userId="ff0c71ce-5dff-4377-9a39-be527295d129" providerId="ADAL" clId="{4DB785C5-6650-479C-B2FF-5F7B62C4C483}" dt="2023-06-16T07:29:44.751" v="291" actId="1076"/>
      <pc:docMkLst>
        <pc:docMk/>
      </pc:docMkLst>
      <pc:sldChg chg="modSp new mod">
        <pc:chgData name="Gergely Gál" userId="ff0c71ce-5dff-4377-9a39-be527295d129" providerId="ADAL" clId="{4DB785C5-6650-479C-B2FF-5F7B62C4C483}" dt="2023-06-14T10:44:39.297" v="79" actId="20577"/>
        <pc:sldMkLst>
          <pc:docMk/>
          <pc:sldMk cId="1164330162" sldId="256"/>
        </pc:sldMkLst>
        <pc:spChg chg="mod">
          <ac:chgData name="Gergely Gál" userId="ff0c71ce-5dff-4377-9a39-be527295d129" providerId="ADAL" clId="{4DB785C5-6650-479C-B2FF-5F7B62C4C483}" dt="2023-06-14T10:44:29.545" v="48" actId="20577"/>
          <ac:spMkLst>
            <pc:docMk/>
            <pc:sldMk cId="1164330162" sldId="256"/>
            <ac:spMk id="2" creationId="{489E43A9-C91C-C389-25FA-F0A4E687C2E2}"/>
          </ac:spMkLst>
        </pc:spChg>
        <pc:spChg chg="mod">
          <ac:chgData name="Gergely Gál" userId="ff0c71ce-5dff-4377-9a39-be527295d129" providerId="ADAL" clId="{4DB785C5-6650-479C-B2FF-5F7B62C4C483}" dt="2023-06-14T10:44:39.297" v="79" actId="20577"/>
          <ac:spMkLst>
            <pc:docMk/>
            <pc:sldMk cId="1164330162" sldId="256"/>
            <ac:spMk id="3" creationId="{63157491-0783-4A1E-0A34-004730495B94}"/>
          </ac:spMkLst>
        </pc:spChg>
      </pc:sldChg>
      <pc:sldChg chg="addSp delSp modSp new mod modAnim">
        <pc:chgData name="Gergely Gál" userId="ff0c71ce-5dff-4377-9a39-be527295d129" providerId="ADAL" clId="{4DB785C5-6650-479C-B2FF-5F7B62C4C483}" dt="2023-06-14T10:48:33.974" v="176" actId="1076"/>
        <pc:sldMkLst>
          <pc:docMk/>
          <pc:sldMk cId="3808125748" sldId="257"/>
        </pc:sldMkLst>
        <pc:spChg chg="mod">
          <ac:chgData name="Gergely Gál" userId="ff0c71ce-5dff-4377-9a39-be527295d129" providerId="ADAL" clId="{4DB785C5-6650-479C-B2FF-5F7B62C4C483}" dt="2023-06-14T10:46:01.946" v="143" actId="20577"/>
          <ac:spMkLst>
            <pc:docMk/>
            <pc:sldMk cId="3808125748" sldId="257"/>
            <ac:spMk id="2" creationId="{A00C7BFF-6331-B957-F132-460DC1F1DF5C}"/>
          </ac:spMkLst>
        </pc:spChg>
        <pc:spChg chg="del mod">
          <ac:chgData name="Gergely Gál" userId="ff0c71ce-5dff-4377-9a39-be527295d129" providerId="ADAL" clId="{4DB785C5-6650-479C-B2FF-5F7B62C4C483}" dt="2023-06-14T10:48:28.097" v="174"/>
          <ac:spMkLst>
            <pc:docMk/>
            <pc:sldMk cId="3808125748" sldId="257"/>
            <ac:spMk id="3" creationId="{44573A64-EC42-1DDF-2D47-7ADBF3FA1DCF}"/>
          </ac:spMkLst>
        </pc:spChg>
        <pc:picChg chg="add mod">
          <ac:chgData name="Gergely Gál" userId="ff0c71ce-5dff-4377-9a39-be527295d129" providerId="ADAL" clId="{4DB785C5-6650-479C-B2FF-5F7B62C4C483}" dt="2023-06-14T10:48:33.974" v="176" actId="1076"/>
          <ac:picMkLst>
            <pc:docMk/>
            <pc:sldMk cId="3808125748" sldId="257"/>
            <ac:picMk id="4" creationId="{3C070618-3E0E-0E16-B8B2-7EF8CBA263CE}"/>
          </ac:picMkLst>
        </pc:picChg>
      </pc:sldChg>
      <pc:sldChg chg="addSp delSp modSp new mod">
        <pc:chgData name="Gergely Gál" userId="ff0c71ce-5dff-4377-9a39-be527295d129" providerId="ADAL" clId="{4DB785C5-6650-479C-B2FF-5F7B62C4C483}" dt="2023-06-14T10:52:13.465" v="206" actId="20577"/>
        <pc:sldMkLst>
          <pc:docMk/>
          <pc:sldMk cId="4076328060" sldId="258"/>
        </pc:sldMkLst>
        <pc:spChg chg="add del mod">
          <ac:chgData name="Gergely Gál" userId="ff0c71ce-5dff-4377-9a39-be527295d129" providerId="ADAL" clId="{4DB785C5-6650-479C-B2FF-5F7B62C4C483}" dt="2023-06-14T10:52:13.465" v="206" actId="20577"/>
          <ac:spMkLst>
            <pc:docMk/>
            <pc:sldMk cId="4076328060" sldId="258"/>
            <ac:spMk id="2" creationId="{1B88FAE4-49D9-E550-D8D6-95C0AD673294}"/>
          </ac:spMkLst>
        </pc:spChg>
        <pc:spChg chg="del">
          <ac:chgData name="Gergely Gál" userId="ff0c71ce-5dff-4377-9a39-be527295d129" providerId="ADAL" clId="{4DB785C5-6650-479C-B2FF-5F7B62C4C483}" dt="2023-06-14T10:51:41.369" v="178"/>
          <ac:spMkLst>
            <pc:docMk/>
            <pc:sldMk cId="4076328060" sldId="258"/>
            <ac:spMk id="3" creationId="{7A114E71-E268-B854-8965-3D0BD4725CE5}"/>
          </ac:spMkLst>
        </pc:spChg>
        <pc:picChg chg="add mod">
          <ac:chgData name="Gergely Gál" userId="ff0c71ce-5dff-4377-9a39-be527295d129" providerId="ADAL" clId="{4DB785C5-6650-479C-B2FF-5F7B62C4C483}" dt="2023-06-14T10:52:07.732" v="188" actId="1076"/>
          <ac:picMkLst>
            <pc:docMk/>
            <pc:sldMk cId="4076328060" sldId="258"/>
            <ac:picMk id="5" creationId="{33814701-DBD3-3FC6-2AA4-FDFDAA928F24}"/>
          </ac:picMkLst>
        </pc:picChg>
      </pc:sldChg>
      <pc:sldChg chg="addSp delSp modSp new mod">
        <pc:chgData name="Gergely Gál" userId="ff0c71ce-5dff-4377-9a39-be527295d129" providerId="ADAL" clId="{4DB785C5-6650-479C-B2FF-5F7B62C4C483}" dt="2023-06-14T11:15:56.111" v="261" actId="1076"/>
        <pc:sldMkLst>
          <pc:docMk/>
          <pc:sldMk cId="1071236422" sldId="259"/>
        </pc:sldMkLst>
        <pc:spChg chg="mod">
          <ac:chgData name="Gergely Gál" userId="ff0c71ce-5dff-4377-9a39-be527295d129" providerId="ADAL" clId="{4DB785C5-6650-479C-B2FF-5F7B62C4C483}" dt="2023-06-14T10:56:14.092" v="257" actId="20577"/>
          <ac:spMkLst>
            <pc:docMk/>
            <pc:sldMk cId="1071236422" sldId="259"/>
            <ac:spMk id="2" creationId="{97DE052A-1476-247F-2943-5C7C97264A0A}"/>
          </ac:spMkLst>
        </pc:spChg>
        <pc:spChg chg="del">
          <ac:chgData name="Gergely Gál" userId="ff0c71ce-5dff-4377-9a39-be527295d129" providerId="ADAL" clId="{4DB785C5-6650-479C-B2FF-5F7B62C4C483}" dt="2023-06-14T11:15:45.407" v="258" actId="22"/>
          <ac:spMkLst>
            <pc:docMk/>
            <pc:sldMk cId="1071236422" sldId="259"/>
            <ac:spMk id="3" creationId="{1CF19EDE-35E9-BF31-544F-3C003316302B}"/>
          </ac:spMkLst>
        </pc:spChg>
        <pc:picChg chg="add mod ord">
          <ac:chgData name="Gergely Gál" userId="ff0c71ce-5dff-4377-9a39-be527295d129" providerId="ADAL" clId="{4DB785C5-6650-479C-B2FF-5F7B62C4C483}" dt="2023-06-14T11:15:56.111" v="261" actId="1076"/>
          <ac:picMkLst>
            <pc:docMk/>
            <pc:sldMk cId="1071236422" sldId="259"/>
            <ac:picMk id="5" creationId="{FF2D8F35-41B6-7A5E-BE01-37F77B60A088}"/>
          </ac:picMkLst>
        </pc:picChg>
      </pc:sldChg>
      <pc:sldChg chg="addSp delSp modSp new mod">
        <pc:chgData name="Gergely Gál" userId="ff0c71ce-5dff-4377-9a39-be527295d129" providerId="ADAL" clId="{4DB785C5-6650-479C-B2FF-5F7B62C4C483}" dt="2023-06-14T11:21:57.196" v="266" actId="22"/>
        <pc:sldMkLst>
          <pc:docMk/>
          <pc:sldMk cId="3849132189" sldId="260"/>
        </pc:sldMkLst>
        <pc:spChg chg="mod">
          <ac:chgData name="Gergely Gál" userId="ff0c71ce-5dff-4377-9a39-be527295d129" providerId="ADAL" clId="{4DB785C5-6650-479C-B2FF-5F7B62C4C483}" dt="2023-06-14T11:20:51.441" v="264"/>
          <ac:spMkLst>
            <pc:docMk/>
            <pc:sldMk cId="3849132189" sldId="260"/>
            <ac:spMk id="2" creationId="{914959D8-D780-E6F6-54F6-61C525EE29BA}"/>
          </ac:spMkLst>
        </pc:spChg>
        <pc:spChg chg="del">
          <ac:chgData name="Gergely Gál" userId="ff0c71ce-5dff-4377-9a39-be527295d129" providerId="ADAL" clId="{4DB785C5-6650-479C-B2FF-5F7B62C4C483}" dt="2023-06-14T11:21:57.196" v="266" actId="22"/>
          <ac:spMkLst>
            <pc:docMk/>
            <pc:sldMk cId="3849132189" sldId="260"/>
            <ac:spMk id="3" creationId="{5537AAD1-F79F-2674-E232-13AA9EB7EE9A}"/>
          </ac:spMkLst>
        </pc:spChg>
        <pc:spChg chg="add mod">
          <ac:chgData name="Gergely Gál" userId="ff0c71ce-5dff-4377-9a39-be527295d129" providerId="ADAL" clId="{4DB785C5-6650-479C-B2FF-5F7B62C4C483}" dt="2023-06-14T11:20:52.628" v="265" actId="20577"/>
          <ac:spMkLst>
            <pc:docMk/>
            <pc:sldMk cId="3849132189" sldId="260"/>
            <ac:spMk id="5" creationId="{91E0689C-B453-34C5-922B-669EDF34E108}"/>
          </ac:spMkLst>
        </pc:spChg>
        <pc:picChg chg="add mod ord">
          <ac:chgData name="Gergely Gál" userId="ff0c71ce-5dff-4377-9a39-be527295d129" providerId="ADAL" clId="{4DB785C5-6650-479C-B2FF-5F7B62C4C483}" dt="2023-06-14T11:21:57.196" v="266" actId="22"/>
          <ac:picMkLst>
            <pc:docMk/>
            <pc:sldMk cId="3849132189" sldId="260"/>
            <ac:picMk id="7" creationId="{3DF13B2A-26B2-2271-D3AE-1699C878F63C}"/>
          </ac:picMkLst>
        </pc:picChg>
      </pc:sldChg>
      <pc:sldChg chg="addSp delSp modSp new mod">
        <pc:chgData name="Gergely Gál" userId="ff0c71ce-5dff-4377-9a39-be527295d129" providerId="ADAL" clId="{4DB785C5-6650-479C-B2FF-5F7B62C4C483}" dt="2023-06-16T07:29:44.751" v="291" actId="1076"/>
        <pc:sldMkLst>
          <pc:docMk/>
          <pc:sldMk cId="955376533" sldId="261"/>
        </pc:sldMkLst>
        <pc:spChg chg="mod">
          <ac:chgData name="Gergely Gál" userId="ff0c71ce-5dff-4377-9a39-be527295d129" providerId="ADAL" clId="{4DB785C5-6650-479C-B2FF-5F7B62C4C483}" dt="2023-06-14T11:23:28.770" v="284" actId="313"/>
          <ac:spMkLst>
            <pc:docMk/>
            <pc:sldMk cId="955376533" sldId="261"/>
            <ac:spMk id="2" creationId="{4B014531-275A-4E9E-9D8F-4E24BC03FB94}"/>
          </ac:spMkLst>
        </pc:spChg>
        <pc:spChg chg="del">
          <ac:chgData name="Gergely Gál" userId="ff0c71ce-5dff-4377-9a39-be527295d129" providerId="ADAL" clId="{4DB785C5-6650-479C-B2FF-5F7B62C4C483}" dt="2023-06-14T11:25:37.113" v="285" actId="22"/>
          <ac:spMkLst>
            <pc:docMk/>
            <pc:sldMk cId="955376533" sldId="261"/>
            <ac:spMk id="3" creationId="{0C297CBF-C91B-D538-C2FC-164CF9D95A14}"/>
          </ac:spMkLst>
        </pc:spChg>
        <pc:picChg chg="add mod ord">
          <ac:chgData name="Gergely Gál" userId="ff0c71ce-5dff-4377-9a39-be527295d129" providerId="ADAL" clId="{4DB785C5-6650-479C-B2FF-5F7B62C4C483}" dt="2023-06-16T07:29:44.751" v="291" actId="1076"/>
          <ac:picMkLst>
            <pc:docMk/>
            <pc:sldMk cId="955376533" sldId="261"/>
            <ac:picMk id="5" creationId="{3E0F5463-801D-A27A-4260-ADE8C4CFA65C}"/>
          </ac:picMkLst>
        </pc:picChg>
        <pc:picChg chg="add mod">
          <ac:chgData name="Gergely Gál" userId="ff0c71ce-5dff-4377-9a39-be527295d129" providerId="ADAL" clId="{4DB785C5-6650-479C-B2FF-5F7B62C4C483}" dt="2023-06-14T11:26:02.981" v="288" actId="1076"/>
          <ac:picMkLst>
            <pc:docMk/>
            <pc:sldMk cId="955376533" sldId="261"/>
            <ac:picMk id="7" creationId="{0522823C-914B-67CD-DBEB-F761370ED8B6}"/>
          </ac:picMkLst>
        </pc:picChg>
      </pc:sldChg>
      <pc:sldChg chg="new del">
        <pc:chgData name="Gergely Gál" userId="ff0c71ce-5dff-4377-9a39-be527295d129" providerId="ADAL" clId="{4DB785C5-6650-479C-B2FF-5F7B62C4C483}" dt="2023-06-14T11:27:43.451" v="290" actId="47"/>
        <pc:sldMkLst>
          <pc:docMk/>
          <pc:sldMk cId="3626304662" sldId="262"/>
        </pc:sldMkLst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627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613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49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85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610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89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456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33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04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738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446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5CB5140-20D6-461E-AC17-657C06B7193D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77D6978-D4F0-4679-BB25-7985AFF7436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5636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E43A9-C91C-C389-25FA-F0A4E687C2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Önmegoldó</a:t>
            </a:r>
            <a:r>
              <a:rPr lang="en-US" dirty="0"/>
              <a:t> Rubik-</a:t>
            </a:r>
            <a:r>
              <a:rPr lang="en-US" dirty="0" err="1"/>
              <a:t>Kocka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157491-0783-4A1E-0A34-004730495B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Gál Gergely</a:t>
            </a:r>
          </a:p>
        </p:txBody>
      </p:sp>
    </p:spTree>
    <p:extLst>
      <p:ext uri="{BB962C8B-B14F-4D97-AF65-F5344CB8AC3E}">
        <p14:creationId xmlns:p14="http://schemas.microsoft.com/office/powerpoint/2010/main" val="116433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C7BFF-6331-B957-F132-460DC1F1D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 Old </a:t>
            </a:r>
            <a:r>
              <a:rPr lang="en-US" dirty="0" err="1"/>
              <a:t>Pochman</a:t>
            </a:r>
            <a:r>
              <a:rPr lang="en-US" dirty="0"/>
              <a:t> </a:t>
            </a:r>
            <a:r>
              <a:rPr lang="en-US" dirty="0" err="1"/>
              <a:t>metódus</a:t>
            </a:r>
            <a:endParaRPr lang="en-US" dirty="0"/>
          </a:p>
        </p:txBody>
      </p:sp>
      <p:pic>
        <p:nvPicPr>
          <p:cNvPr id="4" name="Rubik's Cube Blindfolded World Record - 16.22 seconds (Former)">
            <a:hlinkClick r:id="" action="ppaction://media"/>
            <a:extLst>
              <a:ext uri="{FF2B5EF4-FFF2-40B4-BE49-F238E27FC236}">
                <a16:creationId xmlns:a16="http://schemas.microsoft.com/office/drawing/2014/main" id="{3C070618-3E0E-0E16-B8B2-7EF8CBA263C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3267" y="1737360"/>
            <a:ext cx="8065466" cy="4536712"/>
          </a:xfrm>
        </p:spPr>
      </p:pic>
    </p:spTree>
    <p:extLst>
      <p:ext uri="{BB962C8B-B14F-4D97-AF65-F5344CB8AC3E}">
        <p14:creationId xmlns:p14="http://schemas.microsoft.com/office/powerpoint/2010/main" val="3808125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8FAE4-49D9-E550-D8D6-95C0AD673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Rövid</a:t>
            </a:r>
            <a:r>
              <a:rPr lang="en-US" dirty="0"/>
              <a:t> </a:t>
            </a:r>
            <a:r>
              <a:rPr lang="en-US" dirty="0" err="1"/>
              <a:t>nevezéktan</a:t>
            </a:r>
            <a:endParaRPr lang="en-US" dirty="0"/>
          </a:p>
        </p:txBody>
      </p:sp>
      <p:pic>
        <p:nvPicPr>
          <p:cNvPr id="5" name="Content Placeholder 4" descr="A picture containing text, screenshot, square&#10;&#10;Description automatically generated">
            <a:extLst>
              <a:ext uri="{FF2B5EF4-FFF2-40B4-BE49-F238E27FC236}">
                <a16:creationId xmlns:a16="http://schemas.microsoft.com/office/drawing/2014/main" id="{33814701-DBD3-3FC6-2AA4-FDFDAA928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688" y="1950491"/>
            <a:ext cx="5416624" cy="4065009"/>
          </a:xfrm>
        </p:spPr>
      </p:pic>
    </p:spTree>
    <p:extLst>
      <p:ext uri="{BB962C8B-B14F-4D97-AF65-F5344CB8AC3E}">
        <p14:creationId xmlns:p14="http://schemas.microsoft.com/office/powerpoint/2010/main" val="4076328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E052A-1476-247F-2943-5C7C97264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</a:t>
            </a:r>
            <a:r>
              <a:rPr lang="en-US" dirty="0" err="1"/>
              <a:t>kimenete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lépések</a:t>
            </a:r>
            <a:r>
              <a:rPr lang="en-US" dirty="0"/>
              <a:t> </a:t>
            </a:r>
            <a:r>
              <a:rPr lang="en-US" dirty="0" err="1"/>
              <a:t>kapcsolata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2D8F35-41B6-7A5E-BE01-37F77B60A0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658" y="2411123"/>
            <a:ext cx="11132738" cy="1296277"/>
          </a:xfrm>
        </p:spPr>
      </p:pic>
    </p:spTree>
    <p:extLst>
      <p:ext uri="{BB962C8B-B14F-4D97-AF65-F5344CB8AC3E}">
        <p14:creationId xmlns:p14="http://schemas.microsoft.com/office/powerpoint/2010/main" val="1071236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59D8-D780-E6F6-54F6-61C525EE2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program </a:t>
            </a:r>
            <a:r>
              <a:rPr lang="en-US" dirty="0" err="1"/>
              <a:t>beállításai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DF13B2A-26B2-2271-D3AE-1699C878F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8290" y="2152412"/>
            <a:ext cx="5515745" cy="3410426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E0689C-B453-34C5-922B-669EDF34E108}"/>
              </a:ext>
            </a:extLst>
          </p:cNvPr>
          <p:cNvSpPr txBox="1"/>
          <p:nvPr/>
        </p:nvSpPr>
        <p:spPr>
          <a:xfrm>
            <a:off x="3047260" y="3246553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132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14531-275A-4E9E-9D8F-4E24BC03F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“</a:t>
            </a:r>
            <a:r>
              <a:rPr lang="en-US" dirty="0" err="1"/>
              <a:t>játékmódok</a:t>
            </a:r>
            <a:r>
              <a:rPr lang="en-US" dirty="0"/>
              <a:t>”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0F5463-801D-A27A-4260-ADE8C4CFA6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0950" y="1826137"/>
            <a:ext cx="4002442" cy="40227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22823C-914B-67CD-DBEB-F761370ED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743" y="2487133"/>
            <a:ext cx="4553585" cy="221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37653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24</TotalTime>
  <Words>22</Words>
  <Application>Microsoft Office PowerPoint</Application>
  <PresentationFormat>Widescreen</PresentationFormat>
  <Paragraphs>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Calibri</vt:lpstr>
      <vt:lpstr>Calibri Light</vt:lpstr>
      <vt:lpstr>Retrospect</vt:lpstr>
      <vt:lpstr>Önmegoldó Rubik-Kocka</vt:lpstr>
      <vt:lpstr>Az Old Pochman metódus</vt:lpstr>
      <vt:lpstr>Rövid nevezéktan</vt:lpstr>
      <vt:lpstr>Program kimenete és lépések kapcsolata</vt:lpstr>
      <vt:lpstr>A program beállításai</vt:lpstr>
      <vt:lpstr>A “játékmódok”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Önmegoldó Rubik-Kocka</dc:title>
  <dc:creator>Gergely Gál</dc:creator>
  <cp:lastModifiedBy>Gergely Gál</cp:lastModifiedBy>
  <cp:revision>1</cp:revision>
  <dcterms:created xsi:type="dcterms:W3CDTF">2023-06-14T10:43:43Z</dcterms:created>
  <dcterms:modified xsi:type="dcterms:W3CDTF">2023-06-16T07:29:53Z</dcterms:modified>
</cp:coreProperties>
</file>

<file path=docProps/thumbnail.jpeg>
</file>